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5" r:id="rId6"/>
    <p:sldId id="259" r:id="rId7"/>
    <p:sldId id="260" r:id="rId8"/>
    <p:sldId id="261" r:id="rId9"/>
    <p:sldId id="262" r:id="rId10"/>
    <p:sldId id="266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5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2B8523-491E-C395-3DEA-EC176402BE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433170-AD5C-D730-EC1C-4C377A03D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4A68E9-7BD5-A074-5A7B-64B4D69DB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5690-4091-4E14-AA3C-95BBA473AAF6}" type="datetimeFigureOut">
              <a:rPr lang="es-CO" smtClean="0"/>
              <a:t>9/05/2025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2D6586-480A-220D-248F-50462C7A8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571C55-BDB0-BA78-A4B2-6B40C78CB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9BBD-651A-4564-9B55-4AD943D82F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8248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8CBC0F-B993-9D6F-A8D0-63B66156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8454446-7524-DB1A-725B-7444850739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7503F-DA64-C767-A9D2-50C41E6EF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5690-4091-4E14-AA3C-95BBA473AAF6}" type="datetimeFigureOut">
              <a:rPr lang="es-CO" smtClean="0"/>
              <a:t>9/05/2025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20A2F1-4915-928E-E209-DE1B897E8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0E6C70-BAC4-DB61-6B5B-CED1BA2B1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9BBD-651A-4564-9B55-4AD943D82F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1969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D39397F-FCBB-56CA-AC6E-F86FAB90DA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8C6968-A994-759F-1F48-7DC742A9D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B4A287-FA02-4D61-C6B9-35647C6BF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5690-4091-4E14-AA3C-95BBA473AAF6}" type="datetimeFigureOut">
              <a:rPr lang="es-CO" smtClean="0"/>
              <a:t>9/05/2025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08EC85-A7CA-BBB6-1E78-BC5780D16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646382-941E-ACEB-84F3-8BB6DA98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9BBD-651A-4564-9B55-4AD943D82F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24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92C9BF-A268-9973-DBB2-C7D7E35B1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27BE45-F0D6-4648-2F85-2312EDDA3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D299FF-D84E-E1E1-6882-D03B797A8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5690-4091-4E14-AA3C-95BBA473AAF6}" type="datetimeFigureOut">
              <a:rPr lang="es-CO" smtClean="0"/>
              <a:t>9/05/2025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11958C-88A0-706D-E333-CEDCECCFE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AEB7F1-8518-8538-442A-2CC1C8359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9BBD-651A-4564-9B55-4AD943D82F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895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866183-C8FA-B978-0EFD-F1F36640B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771EF3-D5EC-2321-B94E-80F1BB7FE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E935CE-7BBF-8C18-DEE5-EAFEC568F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5690-4091-4E14-AA3C-95BBA473AAF6}" type="datetimeFigureOut">
              <a:rPr lang="es-CO" smtClean="0"/>
              <a:t>9/05/2025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FD2A40-71B7-9E33-5658-A08E9E445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9C4077-BFB5-E4FF-87FF-E4BC34B56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9BBD-651A-4564-9B55-4AD943D82F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36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F511FA-0044-E750-E8F5-378CA2720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E431FD-3826-7646-48F1-BEA51C2290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83D94E-B803-B95D-D0C8-32EB72D33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2060EA-EA08-9597-73CD-F13772A0F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5690-4091-4E14-AA3C-95BBA473AAF6}" type="datetimeFigureOut">
              <a:rPr lang="es-CO" smtClean="0"/>
              <a:t>9/05/2025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2CE00F-4928-5BFF-4EA2-578D44555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73F6B7-1CD0-52D4-F60B-3FB92B9CF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9BBD-651A-4564-9B55-4AD943D82F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8610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A7799F-FE3F-EFD4-7377-A89B755B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C3E330-7281-BFF4-BFF1-1E7379B15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1BF4804-7FF1-9C95-9528-CF13DD10B1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7557C86-283E-A24B-2507-8BE09F5A4E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0225C5-583D-D800-2704-A1510FC089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4793183-8B25-5EFF-E0C3-6F3934F27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5690-4091-4E14-AA3C-95BBA473AAF6}" type="datetimeFigureOut">
              <a:rPr lang="es-CO" smtClean="0"/>
              <a:t>9/05/2025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EBF58F7-9623-2ECE-82E4-F4865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862F75E-0FF9-BAE1-A575-FE5588C8C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9BBD-651A-4564-9B55-4AD943D82F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256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BAE85F-3C21-7E91-415B-68A650E0C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A6E37B3-DF04-3EDC-71C4-BFE5C970F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5690-4091-4E14-AA3C-95BBA473AAF6}" type="datetimeFigureOut">
              <a:rPr lang="es-CO" smtClean="0"/>
              <a:t>9/05/2025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72AC217-42C9-E962-A0F1-110B39A2B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3128584-9673-33C9-6DD1-A87C033DC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9BBD-651A-4564-9B55-4AD943D82F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933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80C5716-4B7C-3A37-7175-EF8F7A00E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5690-4091-4E14-AA3C-95BBA473AAF6}" type="datetimeFigureOut">
              <a:rPr lang="es-CO" smtClean="0"/>
              <a:t>9/05/2025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32177C-EF2C-0312-95E1-5F52483A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F1BD4BC-71EE-4834-B68C-D1E0B7DEF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9BBD-651A-4564-9B55-4AD943D82F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255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A44DA9-3577-4E27-67D1-3F1BF1FF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DDADAB-9C9B-3A1E-75CB-0BE28CBBF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580DB67-5AE1-6B63-C368-77FCC33AE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C3D64F-6E25-1494-3D5A-08D87F8DC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5690-4091-4E14-AA3C-95BBA473AAF6}" type="datetimeFigureOut">
              <a:rPr lang="es-CO" smtClean="0"/>
              <a:t>9/05/2025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BCB8D7-DF95-ADBB-D69B-8A09608D3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E83A51-24EE-24ED-3E9E-4A382A96C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9BBD-651A-4564-9B55-4AD943D82F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085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9827CC-4ACA-A25B-C876-CEFE1CC4E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239300D-7CEC-77DE-7244-A23123C70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65528E-E265-4D47-5FAE-44A81F905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1DD4CF0-5492-362C-D993-CE302171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5690-4091-4E14-AA3C-95BBA473AAF6}" type="datetimeFigureOut">
              <a:rPr lang="es-CO" smtClean="0"/>
              <a:t>9/05/2025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A492F9-1285-6CDA-4CB5-B953BF728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052D50-E772-7FD5-46BA-5DFF3A73C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9BBD-651A-4564-9B55-4AD943D82F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4979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9D64D5-3BC5-8E0C-C903-9CAF1C822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55F783-46AD-B5D6-DF48-D99323C23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2A358A-839C-7120-0A8E-58733438DB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445690-4091-4E14-AA3C-95BBA473AAF6}" type="datetimeFigureOut">
              <a:rPr lang="es-CO" smtClean="0"/>
              <a:t>9/05/2025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28EE22-CE15-A2A7-EA6E-FD6063C0FC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022258-F5D3-FBF6-0A17-FC9826998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E9BBD-651A-4564-9B55-4AD943D82F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854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jp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4C66A58C-7903-7DE0-7485-4A89AD4C5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 descr="Imagen en blanco y negro">
            <a:extLst>
              <a:ext uri="{FF2B5EF4-FFF2-40B4-BE49-F238E27FC236}">
                <a16:creationId xmlns:a16="http://schemas.microsoft.com/office/drawing/2014/main" id="{700EE268-E0B7-2F46-C910-EB6B76A6D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33" y="2200681"/>
            <a:ext cx="1913134" cy="245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94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497" y="4281646"/>
            <a:ext cx="1071306" cy="107130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497" y="974563"/>
            <a:ext cx="1071306" cy="107130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497" y="2028443"/>
            <a:ext cx="1071306" cy="107130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497" y="3210340"/>
            <a:ext cx="1071306" cy="107130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956" y="4281646"/>
            <a:ext cx="1071306" cy="107130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956" y="3210340"/>
            <a:ext cx="1071306" cy="107130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956" y="2028443"/>
            <a:ext cx="1071306" cy="107130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956" y="974563"/>
            <a:ext cx="1071306" cy="107130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76" y="2028443"/>
            <a:ext cx="1071306" cy="107130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76" y="974563"/>
            <a:ext cx="1071306" cy="107130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672" y="974563"/>
            <a:ext cx="1071306" cy="107130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76" y="4281646"/>
            <a:ext cx="1071306" cy="107130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76" y="3210340"/>
            <a:ext cx="1071306" cy="107130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031" y="2028443"/>
            <a:ext cx="1071306" cy="107130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031" y="974563"/>
            <a:ext cx="1071306" cy="107130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672" y="4281646"/>
            <a:ext cx="1071306" cy="107130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672" y="2028443"/>
            <a:ext cx="1071306" cy="1071306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672" y="3210340"/>
            <a:ext cx="1071306" cy="1071306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031" y="4281646"/>
            <a:ext cx="1071306" cy="1071306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031" y="3210340"/>
            <a:ext cx="1071306" cy="107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72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edificio&#10;&#10;El contenido generado por IA puede ser incorrecto.">
            <a:extLst>
              <a:ext uri="{FF2B5EF4-FFF2-40B4-BE49-F238E27FC236}">
                <a16:creationId xmlns:a16="http://schemas.microsoft.com/office/drawing/2014/main" id="{DCDBF0A4-D746-C576-584A-0A9F647FD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12" y="624112"/>
            <a:ext cx="948675" cy="121315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C14A261-1910-B646-29F4-D5648A197A69}"/>
              </a:ext>
            </a:extLst>
          </p:cNvPr>
          <p:cNvSpPr txBox="1"/>
          <p:nvPr/>
        </p:nvSpPr>
        <p:spPr>
          <a:xfrm>
            <a:off x="755412" y="2531533"/>
            <a:ext cx="4890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rgbClr val="006528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REFERENCIA PARA TÍTULOS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B44669B-7BCB-DED0-7DC7-5CDD0E3CCD87}"/>
              </a:ext>
            </a:extLst>
          </p:cNvPr>
          <p:cNvSpPr txBox="1"/>
          <p:nvPr/>
        </p:nvSpPr>
        <p:spPr>
          <a:xfrm>
            <a:off x="735317" y="3778302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Poppins" panose="00000500000000000000" pitchFamily="2" charset="0"/>
                <a:cs typeface="Poppins" panose="00000500000000000000" pitchFamily="2" charset="0"/>
              </a:rPr>
              <a:t>Cuerpo de texto de referencia. Tipografía “Poppins”</a:t>
            </a:r>
            <a:br>
              <a:rPr lang="es-CO" sz="16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CO" sz="1600" dirty="0">
                <a:latin typeface="Poppins" panose="00000500000000000000" pitchFamily="2" charset="0"/>
                <a:cs typeface="Poppins" panose="00000500000000000000" pitchFamily="2" charset="0"/>
              </a:rPr>
              <a:t>Puntos 16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FFF974A-974E-82CC-387C-1E7746060EEE}"/>
              </a:ext>
            </a:extLst>
          </p:cNvPr>
          <p:cNvSpPr txBox="1"/>
          <p:nvPr/>
        </p:nvSpPr>
        <p:spPr>
          <a:xfrm>
            <a:off x="735317" y="5740296"/>
            <a:ext cx="44124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>
                <a:latin typeface="Poppins" panose="00000500000000000000" pitchFamily="2" charset="0"/>
                <a:cs typeface="Poppins" panose="00000500000000000000" pitchFamily="2" charset="0"/>
              </a:rPr>
              <a:t>** P</a:t>
            </a:r>
            <a:r>
              <a:rPr lang="es-CO" sz="1100" b="1" dirty="0">
                <a:latin typeface="Poppins" panose="00000500000000000000" pitchFamily="2" charset="0"/>
                <a:cs typeface="Poppins" panose="00000500000000000000" pitchFamily="2" charset="0"/>
              </a:rPr>
              <a:t>ara títulos, manejar la mayúscula sostenida, tipografía “</a:t>
            </a:r>
            <a:r>
              <a:rPr lang="es-CO" sz="1100" b="1" dirty="0" err="1">
                <a:latin typeface="Poppins" panose="00000500000000000000" pitchFamily="2" charset="0"/>
                <a:cs typeface="Poppins" panose="00000500000000000000" pitchFamily="2" charset="0"/>
              </a:rPr>
              <a:t>poppins</a:t>
            </a:r>
            <a:r>
              <a:rPr lang="es-CO" sz="11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100" b="1" dirty="0" err="1">
                <a:latin typeface="Poppins" panose="00000500000000000000" pitchFamily="2" charset="0"/>
                <a:cs typeface="Poppins" panose="00000500000000000000" pitchFamily="2" charset="0"/>
              </a:rPr>
              <a:t>black</a:t>
            </a:r>
            <a:r>
              <a:rPr lang="es-CO" sz="1100" b="1" dirty="0">
                <a:latin typeface="Poppins" panose="00000500000000000000" pitchFamily="2" charset="0"/>
                <a:cs typeface="Poppins" panose="00000500000000000000" pitchFamily="2" charset="0"/>
              </a:rPr>
              <a:t>” y 36 puntos.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C7CF15D-D0FA-9C59-FED2-CEF5A08190BD}"/>
              </a:ext>
            </a:extLst>
          </p:cNvPr>
          <p:cNvCxnSpPr>
            <a:cxnSpLocks/>
          </p:cNvCxnSpPr>
          <p:nvPr/>
        </p:nvCxnSpPr>
        <p:spPr>
          <a:xfrm>
            <a:off x="872067" y="5350933"/>
            <a:ext cx="4394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3" r="33500"/>
          <a:stretch/>
        </p:blipFill>
        <p:spPr>
          <a:xfrm>
            <a:off x="6450290" y="-495"/>
            <a:ext cx="4173166" cy="6858000"/>
          </a:xfrm>
          <a:prstGeom prst="rect">
            <a:avLst/>
          </a:prstGeom>
        </p:spPr>
      </p:pic>
      <p:pic>
        <p:nvPicPr>
          <p:cNvPr id="5" name="Imagen 4" descr="Forma&#10;&#10;El contenido generado por IA puede ser incorrecto.">
            <a:extLst>
              <a:ext uri="{FF2B5EF4-FFF2-40B4-BE49-F238E27FC236}">
                <a16:creationId xmlns:a16="http://schemas.microsoft.com/office/drawing/2014/main" id="{9D1475F4-BFF1-E111-0F33-76B27CFA2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009" y="2970302"/>
            <a:ext cx="1027674" cy="2769994"/>
          </a:xfrm>
          <a:prstGeom prst="rect">
            <a:avLst/>
          </a:prstGeom>
        </p:spPr>
      </p:pic>
      <p:pic>
        <p:nvPicPr>
          <p:cNvPr id="7" name="Imagen 6" descr="Forma&#10;&#10;El contenido generado por IA puede ser incorrecto.">
            <a:extLst>
              <a:ext uri="{FF2B5EF4-FFF2-40B4-BE49-F238E27FC236}">
                <a16:creationId xmlns:a16="http://schemas.microsoft.com/office/drawing/2014/main" id="{8C2769F4-105B-8229-4C7C-B154845D3D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07" y="4355299"/>
            <a:ext cx="1098335" cy="2993124"/>
          </a:xfrm>
          <a:prstGeom prst="rect">
            <a:avLst/>
          </a:prstGeom>
        </p:spPr>
      </p:pic>
      <p:pic>
        <p:nvPicPr>
          <p:cNvPr id="9" name="Imagen 8" descr="Forma, Cuadrado&#10;&#10;El contenido generado por IA puede ser incorrecto.">
            <a:extLst>
              <a:ext uri="{FF2B5EF4-FFF2-40B4-BE49-F238E27FC236}">
                <a16:creationId xmlns:a16="http://schemas.microsoft.com/office/drawing/2014/main" id="{D273F8C0-9FA0-7788-4F54-98CFB843A3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436" y="-1012443"/>
            <a:ext cx="1045709" cy="284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99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&#10;&#10;El contenido generado por IA puede ser incorrecto.">
            <a:extLst>
              <a:ext uri="{FF2B5EF4-FFF2-40B4-BE49-F238E27FC236}">
                <a16:creationId xmlns:a16="http://schemas.microsoft.com/office/drawing/2014/main" id="{401B7F9F-CA79-C628-9014-2FD486A02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132" y="3801534"/>
            <a:ext cx="1574921" cy="2915279"/>
          </a:xfrm>
          <a:prstGeom prst="rect">
            <a:avLst/>
          </a:prstGeom>
        </p:spPr>
      </p:pic>
      <p:pic>
        <p:nvPicPr>
          <p:cNvPr id="7" name="Imagen 6" descr="Logotipo&#10;&#10;El contenido generado por IA puede ser incorrecto.">
            <a:extLst>
              <a:ext uri="{FF2B5EF4-FFF2-40B4-BE49-F238E27FC236}">
                <a16:creationId xmlns:a16="http://schemas.microsoft.com/office/drawing/2014/main" id="{2297F072-F962-C06F-63F0-AA8D82807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516" y="289890"/>
            <a:ext cx="1388838" cy="38744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61049B2-5C47-624A-3FB5-1A6FB3ACF6B6}"/>
              </a:ext>
            </a:extLst>
          </p:cNvPr>
          <p:cNvSpPr txBox="1"/>
          <p:nvPr/>
        </p:nvSpPr>
        <p:spPr>
          <a:xfrm>
            <a:off x="7301430" y="1622452"/>
            <a:ext cx="3764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err="1">
                <a:solidFill>
                  <a:srgbClr val="006528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Lorem</a:t>
            </a:r>
            <a:r>
              <a:rPr lang="es-MX" sz="3600" dirty="0">
                <a:solidFill>
                  <a:srgbClr val="006528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 </a:t>
            </a:r>
            <a:r>
              <a:rPr lang="es-MX" sz="3600" dirty="0" err="1">
                <a:solidFill>
                  <a:srgbClr val="006528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ipsum</a:t>
            </a:r>
            <a:endParaRPr lang="es-MX" sz="3600" dirty="0">
              <a:solidFill>
                <a:srgbClr val="006528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3864DF1-7135-E12C-209D-73ACFAA4DA56}"/>
              </a:ext>
            </a:extLst>
          </p:cNvPr>
          <p:cNvSpPr txBox="1"/>
          <p:nvPr/>
        </p:nvSpPr>
        <p:spPr>
          <a:xfrm>
            <a:off x="7327862" y="2409567"/>
            <a:ext cx="38989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Lorem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ipsum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dolor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sit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amet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consectetuer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adipiscing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elit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, sed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diam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nonummy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nibh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euismod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tincidunt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ut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laoreet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dolore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magna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aliquam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erat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volutpat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. Ut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wisi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enim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ad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minim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veniam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, quis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nostrud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exerci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tation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ullamcorper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suscipit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lobortis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nisl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ut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aliquip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ex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ea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commodo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consequat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</a:p>
          <a:p>
            <a:pPr algn="just"/>
            <a:endParaRPr lang="es-CO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Duis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autem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vel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eum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iriure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dolor in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hendrerit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in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vulputate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velit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esse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molestie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consequat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vel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illum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5" r="25950"/>
          <a:stretch/>
        </p:blipFill>
        <p:spPr>
          <a:xfrm>
            <a:off x="0" y="0"/>
            <a:ext cx="6215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14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61049B2-5C47-624A-3FB5-1A6FB3ACF6B6}"/>
              </a:ext>
            </a:extLst>
          </p:cNvPr>
          <p:cNvSpPr txBox="1"/>
          <p:nvPr/>
        </p:nvSpPr>
        <p:spPr>
          <a:xfrm>
            <a:off x="589345" y="912333"/>
            <a:ext cx="3764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err="1">
                <a:solidFill>
                  <a:srgbClr val="006528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Lorem</a:t>
            </a:r>
            <a:r>
              <a:rPr lang="es-MX" sz="3600" dirty="0">
                <a:solidFill>
                  <a:srgbClr val="006528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 </a:t>
            </a:r>
            <a:r>
              <a:rPr lang="es-MX" sz="3600" dirty="0" err="1">
                <a:solidFill>
                  <a:srgbClr val="006528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ipsum</a:t>
            </a:r>
            <a:endParaRPr lang="es-MX" sz="3600" dirty="0">
              <a:solidFill>
                <a:srgbClr val="006528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3864DF1-7135-E12C-209D-73ACFAA4DA56}"/>
              </a:ext>
            </a:extLst>
          </p:cNvPr>
          <p:cNvSpPr txBox="1"/>
          <p:nvPr/>
        </p:nvSpPr>
        <p:spPr>
          <a:xfrm>
            <a:off x="615776" y="1699448"/>
            <a:ext cx="102889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Lorem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ipsum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dolor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sit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amet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consectetuer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adipiscing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elit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, sed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diam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nonummy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nibh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euismod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tincidunt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ut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laoreet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dolore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magna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aliquam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erat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volutpat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. Ut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wisi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enim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ad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minim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veniam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, quis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nostrud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exerci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tation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ullamcorper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suscipit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lobortis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nisl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ut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aliquip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ex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ea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commodo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consequat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</a:p>
          <a:p>
            <a:pPr algn="just"/>
            <a:endParaRPr lang="es-CO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Duis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autem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vel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eum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iriure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dolor in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hendrerit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in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vulputate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velit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esse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molestie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consequat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vel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illum</a:t>
            </a:r>
            <a:r>
              <a:rPr lang="es-CO" sz="1400" dirty="0" smtClean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algn="just"/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Lorem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ipsum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dolor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sit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amet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consectetuer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adipiscing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elit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, sed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diam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nonummy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nibh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euismod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tincidunt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ut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laoreet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dolore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magna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aliquam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erat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volutpat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. Ut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wisi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enim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ad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minim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veniam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quis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nostrud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exerci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tation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ullamcorper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suscipit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lobortis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nisl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ut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aliquip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ex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ea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commodo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consequat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</a:p>
          <a:p>
            <a:pPr algn="just"/>
            <a:endParaRPr lang="es-CO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Duis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autem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vel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eum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iriure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dolor in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hendrerit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in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vulputate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velit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esse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molestie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consequat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vel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illum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algn="just"/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Lorem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ipsum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dolor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sit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amet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consectetuer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adipiscing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elit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, sed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diam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nonummy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nibh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euismod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tincidunt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ut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laoreet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dolore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magna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aliquam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erat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volutpat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. Ut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wisi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enim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ad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minim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veniam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quis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nostrud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exerci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tation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ullamcorper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suscipit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lobortis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nisl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ut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aliquip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ex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ea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commodo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consequat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</a:p>
          <a:p>
            <a:pPr algn="just"/>
            <a:endParaRPr lang="es-CO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Duis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autem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vel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eum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iriure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dolor in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hendrerit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in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vulputate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velit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esse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molestie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consequat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vel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illum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algn="just"/>
            <a:endParaRPr lang="es-CO" sz="1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694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rma&#10;&#10;El contenido generado por IA puede ser incorrecto.">
            <a:extLst>
              <a:ext uri="{FF2B5EF4-FFF2-40B4-BE49-F238E27FC236}">
                <a16:creationId xmlns:a16="http://schemas.microsoft.com/office/drawing/2014/main" id="{1D3188FB-F79A-F270-3591-3D184499E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Imagen 4" descr="Icono&#10;&#10;El contenido generado por IA puede ser incorrecto.">
            <a:extLst>
              <a:ext uri="{FF2B5EF4-FFF2-40B4-BE49-F238E27FC236}">
                <a16:creationId xmlns:a16="http://schemas.microsoft.com/office/drawing/2014/main" id="{7D3D2F00-544D-59E2-9F93-2B77D0573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172" y="1516635"/>
            <a:ext cx="7011654" cy="409676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4C041BD-7F58-DD3D-DE51-FA1D24EB7762}"/>
              </a:ext>
            </a:extLst>
          </p:cNvPr>
          <p:cNvSpPr txBox="1"/>
          <p:nvPr/>
        </p:nvSpPr>
        <p:spPr>
          <a:xfrm>
            <a:off x="4213747" y="616471"/>
            <a:ext cx="3764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err="1">
                <a:solidFill>
                  <a:srgbClr val="AFD42F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Lorem</a:t>
            </a:r>
            <a:r>
              <a:rPr lang="es-MX" sz="3600" dirty="0">
                <a:solidFill>
                  <a:srgbClr val="AFD42F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 </a:t>
            </a:r>
            <a:r>
              <a:rPr lang="es-MX" sz="3600" dirty="0" err="1">
                <a:solidFill>
                  <a:srgbClr val="AFD42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Ipsum</a:t>
            </a:r>
            <a:endParaRPr lang="es-MX" sz="3600" dirty="0">
              <a:solidFill>
                <a:srgbClr val="AFD42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2BDD78F-5B67-826A-5642-9453C294A694}"/>
              </a:ext>
            </a:extLst>
          </p:cNvPr>
          <p:cNvSpPr txBox="1"/>
          <p:nvPr/>
        </p:nvSpPr>
        <p:spPr>
          <a:xfrm>
            <a:off x="3059942" y="3664303"/>
            <a:ext cx="639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solidFill>
                  <a:srgbClr val="AFD42F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A</a:t>
            </a:r>
            <a:endParaRPr lang="es-MX" sz="3600" dirty="0">
              <a:solidFill>
                <a:srgbClr val="AFD42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DAFF482-8EAD-E93A-DA1A-1EE845C047FF}"/>
              </a:ext>
            </a:extLst>
          </p:cNvPr>
          <p:cNvSpPr txBox="1"/>
          <p:nvPr/>
        </p:nvSpPr>
        <p:spPr>
          <a:xfrm>
            <a:off x="4440008" y="2918687"/>
            <a:ext cx="639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solidFill>
                  <a:srgbClr val="AFD42F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B</a:t>
            </a:r>
            <a:endParaRPr lang="es-MX" sz="3600" dirty="0">
              <a:solidFill>
                <a:srgbClr val="AFD42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6394C59-665E-3842-B1D1-0C98E883D619}"/>
              </a:ext>
            </a:extLst>
          </p:cNvPr>
          <p:cNvSpPr txBox="1"/>
          <p:nvPr/>
        </p:nvSpPr>
        <p:spPr>
          <a:xfrm>
            <a:off x="5989408" y="2272356"/>
            <a:ext cx="639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solidFill>
                  <a:srgbClr val="AFD42F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C</a:t>
            </a:r>
            <a:endParaRPr lang="es-MX" sz="3600" dirty="0">
              <a:solidFill>
                <a:srgbClr val="AFD42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72A8FF1-498C-C847-79BC-B71C5DEB68D6}"/>
              </a:ext>
            </a:extLst>
          </p:cNvPr>
          <p:cNvSpPr txBox="1"/>
          <p:nvPr/>
        </p:nvSpPr>
        <p:spPr>
          <a:xfrm>
            <a:off x="7604490" y="1700036"/>
            <a:ext cx="639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solidFill>
                  <a:srgbClr val="AFD42F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D</a:t>
            </a:r>
            <a:endParaRPr lang="es-MX" sz="3600" dirty="0">
              <a:solidFill>
                <a:srgbClr val="AFD42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2F45E1F-5F4F-9DBA-CD0B-88C953AD3601}"/>
              </a:ext>
            </a:extLst>
          </p:cNvPr>
          <p:cNvSpPr txBox="1"/>
          <p:nvPr/>
        </p:nvSpPr>
        <p:spPr>
          <a:xfrm>
            <a:off x="6095999" y="5157964"/>
            <a:ext cx="1735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Lorem</a:t>
            </a:r>
            <a:r>
              <a:rPr lang="es-MX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ipsum</a:t>
            </a:r>
            <a:endParaRPr lang="es-MX" sz="1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9E0EA09-424B-45D3-6B6C-D7FAA0B8F33D}"/>
              </a:ext>
            </a:extLst>
          </p:cNvPr>
          <p:cNvSpPr txBox="1"/>
          <p:nvPr/>
        </p:nvSpPr>
        <p:spPr>
          <a:xfrm>
            <a:off x="7509932" y="4506419"/>
            <a:ext cx="1735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Lorem</a:t>
            </a:r>
            <a:r>
              <a:rPr lang="es-MX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ipsum</a:t>
            </a:r>
            <a:endParaRPr lang="es-MX" sz="1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F18ACA4-CFFF-040A-FD2F-60B261EA5AA7}"/>
              </a:ext>
            </a:extLst>
          </p:cNvPr>
          <p:cNvSpPr txBox="1"/>
          <p:nvPr/>
        </p:nvSpPr>
        <p:spPr>
          <a:xfrm>
            <a:off x="8856133" y="4014576"/>
            <a:ext cx="1735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Lorem</a:t>
            </a:r>
            <a:r>
              <a:rPr lang="es-MX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ipsum</a:t>
            </a:r>
            <a:endParaRPr lang="es-MX" sz="1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DFD05C8-04CB-0176-1007-DD9029AEC308}"/>
              </a:ext>
            </a:extLst>
          </p:cNvPr>
          <p:cNvSpPr txBox="1"/>
          <p:nvPr/>
        </p:nvSpPr>
        <p:spPr>
          <a:xfrm>
            <a:off x="9259237" y="3241852"/>
            <a:ext cx="1735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Lorem</a:t>
            </a:r>
            <a:r>
              <a:rPr lang="es-MX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ipsum</a:t>
            </a:r>
            <a:endParaRPr lang="es-MX" sz="1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215F0C8-1E6E-94EB-2560-57749C921447}"/>
              </a:ext>
            </a:extLst>
          </p:cNvPr>
          <p:cNvSpPr txBox="1"/>
          <p:nvPr/>
        </p:nvSpPr>
        <p:spPr>
          <a:xfrm>
            <a:off x="949654" y="1669038"/>
            <a:ext cx="27651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Lorem</a:t>
            </a:r>
            <a:r>
              <a:rPr lang="es-CO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ipsum</a:t>
            </a:r>
            <a:r>
              <a:rPr lang="es-CO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dolor </a:t>
            </a:r>
            <a:r>
              <a:rPr lang="es-CO" sz="14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sit</a:t>
            </a:r>
            <a:r>
              <a:rPr lang="es-CO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amet</a:t>
            </a:r>
            <a:r>
              <a:rPr lang="es-CO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s-CO" sz="14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consectetuer</a:t>
            </a:r>
            <a:r>
              <a:rPr lang="es-CO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adipiscing</a:t>
            </a:r>
            <a:r>
              <a:rPr lang="es-CO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elit</a:t>
            </a:r>
            <a:r>
              <a:rPr lang="es-CO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sed </a:t>
            </a:r>
            <a:r>
              <a:rPr lang="es-CO" sz="14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diam</a:t>
            </a:r>
            <a:r>
              <a:rPr lang="es-CO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nonummy</a:t>
            </a:r>
            <a:r>
              <a:rPr lang="es-CO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nibh</a:t>
            </a:r>
            <a:r>
              <a:rPr lang="es-CO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euismod</a:t>
            </a:r>
            <a:r>
              <a:rPr lang="es-CO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tincidunt</a:t>
            </a:r>
            <a:r>
              <a:rPr lang="es-CO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ut </a:t>
            </a:r>
            <a:r>
              <a:rPr lang="es-CO" sz="14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laoreet</a:t>
            </a:r>
            <a:r>
              <a:rPr lang="es-CO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dolore</a:t>
            </a:r>
            <a:r>
              <a:rPr lang="es-CO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magna </a:t>
            </a:r>
            <a:r>
              <a:rPr lang="es-CO" sz="14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aliquam</a:t>
            </a:r>
            <a:r>
              <a:rPr lang="es-CO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erat</a:t>
            </a:r>
            <a:r>
              <a:rPr lang="es-CO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volutpat</a:t>
            </a:r>
            <a:r>
              <a:rPr lang="es-CO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endParaRPr lang="es-CO" sz="1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9D55DDC-D8F1-54CD-356D-087ABDC0CBA0}"/>
              </a:ext>
            </a:extLst>
          </p:cNvPr>
          <p:cNvSpPr txBox="1"/>
          <p:nvPr/>
        </p:nvSpPr>
        <p:spPr>
          <a:xfrm>
            <a:off x="5664201" y="6275176"/>
            <a:ext cx="6316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Lorem</a:t>
            </a:r>
            <a:r>
              <a:rPr lang="es-CO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ipsum</a:t>
            </a:r>
            <a:r>
              <a:rPr lang="es-CO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dolor </a:t>
            </a:r>
            <a:r>
              <a:rPr lang="es-CO" sz="14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sit</a:t>
            </a:r>
            <a:r>
              <a:rPr lang="es-CO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amet</a:t>
            </a:r>
            <a:r>
              <a:rPr lang="es-CO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s-CO" sz="14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consectetuer</a:t>
            </a:r>
            <a:r>
              <a:rPr lang="es-CO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adipiscing</a:t>
            </a:r>
            <a:r>
              <a:rPr lang="es-CO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elit</a:t>
            </a:r>
            <a:r>
              <a:rPr lang="es-CO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sed </a:t>
            </a:r>
            <a:r>
              <a:rPr lang="es-CO" sz="14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diam</a:t>
            </a:r>
            <a:endParaRPr lang="es-MX" sz="1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644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Forma, Rectángulo&#10;&#10;El contenido generado por IA puede ser incorrecto.">
            <a:extLst>
              <a:ext uri="{FF2B5EF4-FFF2-40B4-BE49-F238E27FC236}">
                <a16:creationId xmlns:a16="http://schemas.microsoft.com/office/drawing/2014/main" id="{EEDCE922-4BBE-9452-7383-B115B9B98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13" y="4343400"/>
            <a:ext cx="2013555" cy="3198892"/>
          </a:xfrm>
          <a:prstGeom prst="rect">
            <a:avLst/>
          </a:prstGeom>
        </p:spPr>
      </p:pic>
      <p:pic>
        <p:nvPicPr>
          <p:cNvPr id="7" name="Imagen 6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7A7A4074-FD9A-9F9B-D1E7-B60271327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348" y="2675467"/>
            <a:ext cx="2143663" cy="3522133"/>
          </a:xfrm>
          <a:prstGeom prst="rect">
            <a:avLst/>
          </a:prstGeom>
        </p:spPr>
      </p:pic>
      <p:pic>
        <p:nvPicPr>
          <p:cNvPr id="9" name="Imagen 8" descr="Forma, Cuadrado&#10;&#10;El contenido generado por IA puede ser incorrecto.">
            <a:extLst>
              <a:ext uri="{FF2B5EF4-FFF2-40B4-BE49-F238E27FC236}">
                <a16:creationId xmlns:a16="http://schemas.microsoft.com/office/drawing/2014/main" id="{E11DF208-A54F-2A92-EEA7-42EE1EB846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528" y="2675467"/>
            <a:ext cx="2143663" cy="3522133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4CFD8D9-846C-BBE9-6204-1E36ACA041EA}"/>
              </a:ext>
            </a:extLst>
          </p:cNvPr>
          <p:cNvSpPr txBox="1"/>
          <p:nvPr/>
        </p:nvSpPr>
        <p:spPr>
          <a:xfrm>
            <a:off x="7047430" y="1195169"/>
            <a:ext cx="3764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err="1">
                <a:solidFill>
                  <a:srgbClr val="006528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Lorem</a:t>
            </a:r>
            <a:r>
              <a:rPr lang="es-MX" sz="3600" dirty="0">
                <a:solidFill>
                  <a:srgbClr val="006528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 </a:t>
            </a:r>
            <a:r>
              <a:rPr lang="es-MX" sz="3600" dirty="0" err="1">
                <a:solidFill>
                  <a:srgbClr val="006528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ipsum</a:t>
            </a:r>
            <a:endParaRPr lang="es-MX" sz="3600" dirty="0">
              <a:solidFill>
                <a:srgbClr val="006528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D21B7B5-76EC-F58C-5DEC-A83CC6B1B1EA}"/>
              </a:ext>
            </a:extLst>
          </p:cNvPr>
          <p:cNvSpPr txBox="1"/>
          <p:nvPr/>
        </p:nvSpPr>
        <p:spPr>
          <a:xfrm>
            <a:off x="6706376" y="4342258"/>
            <a:ext cx="1664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Lorem</a:t>
            </a:r>
            <a:r>
              <a:rPr lang="es-MX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ipsum</a:t>
            </a:r>
            <a:r>
              <a:rPr lang="es-MX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dolor </a:t>
            </a:r>
            <a:r>
              <a:rPr lang="es-MX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sit</a:t>
            </a:r>
            <a:r>
              <a:rPr lang="es-MX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amet</a:t>
            </a:r>
            <a:r>
              <a:rPr lang="es-MX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s-MX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consectetuer</a:t>
            </a:r>
            <a:r>
              <a:rPr lang="es-MX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adipiscing</a:t>
            </a:r>
            <a:r>
              <a:rPr lang="es-MX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elit</a:t>
            </a:r>
            <a:r>
              <a:rPr lang="es-MX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endParaRPr lang="es-CO" sz="11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55DDFE5-9E79-294E-EC5B-198048FE6B62}"/>
              </a:ext>
            </a:extLst>
          </p:cNvPr>
          <p:cNvSpPr txBox="1"/>
          <p:nvPr/>
        </p:nvSpPr>
        <p:spPr>
          <a:xfrm>
            <a:off x="6706376" y="3697069"/>
            <a:ext cx="1664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solidFill>
                  <a:schemeClr val="bg1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2</a:t>
            </a:r>
            <a:endParaRPr lang="es-CO" sz="1100" dirty="0">
              <a:solidFill>
                <a:schemeClr val="bg1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F0818AF-4E74-5795-47FD-3916473AE363}"/>
              </a:ext>
            </a:extLst>
          </p:cNvPr>
          <p:cNvSpPr txBox="1"/>
          <p:nvPr/>
        </p:nvSpPr>
        <p:spPr>
          <a:xfrm>
            <a:off x="9145097" y="4341116"/>
            <a:ext cx="1664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Lorem</a:t>
            </a:r>
            <a:r>
              <a:rPr lang="es-MX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ipsum</a:t>
            </a:r>
            <a:r>
              <a:rPr lang="es-MX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dolor </a:t>
            </a:r>
            <a:r>
              <a:rPr lang="es-MX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sit</a:t>
            </a:r>
            <a:r>
              <a:rPr lang="es-MX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amet</a:t>
            </a:r>
            <a:r>
              <a:rPr lang="es-MX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s-MX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consectetuer</a:t>
            </a:r>
            <a:r>
              <a:rPr lang="es-MX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adipiscing</a:t>
            </a:r>
            <a:r>
              <a:rPr lang="es-MX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elit</a:t>
            </a:r>
            <a:r>
              <a:rPr lang="es-MX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endParaRPr lang="es-CO" sz="11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6B9865C-EFFF-8A31-5EF7-C754556D3683}"/>
              </a:ext>
            </a:extLst>
          </p:cNvPr>
          <p:cNvSpPr txBox="1"/>
          <p:nvPr/>
        </p:nvSpPr>
        <p:spPr>
          <a:xfrm>
            <a:off x="9145097" y="3695927"/>
            <a:ext cx="1664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solidFill>
                  <a:schemeClr val="bg1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3</a:t>
            </a:r>
            <a:endParaRPr lang="es-CO" sz="1100" dirty="0">
              <a:solidFill>
                <a:schemeClr val="bg1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3" r="234" b="4362"/>
          <a:stretch/>
        </p:blipFill>
        <p:spPr>
          <a:xfrm>
            <a:off x="4092" y="-29184"/>
            <a:ext cx="5068111" cy="6877455"/>
          </a:xfrm>
          <a:prstGeom prst="rect">
            <a:avLst/>
          </a:prstGeom>
        </p:spPr>
      </p:pic>
      <p:pic>
        <p:nvPicPr>
          <p:cNvPr id="5" name="Imagen 4" descr="Forma, Círculo, Cuadrado&#10;&#10;El contenido generado por IA puede ser incorrecto.">
            <a:extLst>
              <a:ext uri="{FF2B5EF4-FFF2-40B4-BE49-F238E27FC236}">
                <a16:creationId xmlns:a16="http://schemas.microsoft.com/office/drawing/2014/main" id="{A0787C86-5223-280E-D95A-A634C4E702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8168" y="2675467"/>
            <a:ext cx="2143663" cy="3522133"/>
          </a:xfrm>
          <a:prstGeom prst="rect">
            <a:avLst/>
          </a:prstGeom>
        </p:spPr>
      </p:pic>
      <p:pic>
        <p:nvPicPr>
          <p:cNvPr id="13" name="Imagen 12" descr="Forma, Rectángulo&#10;&#10;El contenido generado por IA puede ser incorrecto.">
            <a:extLst>
              <a:ext uri="{FF2B5EF4-FFF2-40B4-BE49-F238E27FC236}">
                <a16:creationId xmlns:a16="http://schemas.microsoft.com/office/drawing/2014/main" id="{D8701479-BF54-2988-EB21-31A3793DD9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8168" y="-887169"/>
            <a:ext cx="1569242" cy="233313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5F66DF8-372F-EB58-71A4-05BE501A639D}"/>
              </a:ext>
            </a:extLst>
          </p:cNvPr>
          <p:cNvSpPr txBox="1"/>
          <p:nvPr/>
        </p:nvSpPr>
        <p:spPr>
          <a:xfrm>
            <a:off x="4247669" y="4343400"/>
            <a:ext cx="1664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Lorem</a:t>
            </a:r>
            <a:r>
              <a:rPr lang="es-MX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ipsum</a:t>
            </a:r>
            <a:r>
              <a:rPr lang="es-MX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dolor </a:t>
            </a:r>
            <a:r>
              <a:rPr lang="es-MX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sit</a:t>
            </a:r>
            <a:r>
              <a:rPr lang="es-MX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amet</a:t>
            </a:r>
            <a:r>
              <a:rPr lang="es-MX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s-MX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consectetuer</a:t>
            </a:r>
            <a:r>
              <a:rPr lang="es-MX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adipiscing</a:t>
            </a:r>
            <a:r>
              <a:rPr lang="es-MX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elit</a:t>
            </a:r>
            <a:r>
              <a:rPr lang="es-MX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endParaRPr lang="es-CO" sz="11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2F697FC-87A9-F901-7381-1B36686FACEE}"/>
              </a:ext>
            </a:extLst>
          </p:cNvPr>
          <p:cNvSpPr txBox="1"/>
          <p:nvPr/>
        </p:nvSpPr>
        <p:spPr>
          <a:xfrm>
            <a:off x="4247669" y="3698211"/>
            <a:ext cx="1664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solidFill>
                  <a:schemeClr val="bg1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1</a:t>
            </a:r>
            <a:endParaRPr lang="es-CO" sz="1100" dirty="0">
              <a:solidFill>
                <a:schemeClr val="bg1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386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" t="1878" r="1174" b="15259"/>
          <a:stretch/>
        </p:blipFill>
        <p:spPr>
          <a:xfrm>
            <a:off x="-9727" y="-1"/>
            <a:ext cx="12295762" cy="6867729"/>
          </a:xfrm>
          <a:prstGeom prst="rect">
            <a:avLst/>
          </a:prstGeom>
        </p:spPr>
      </p:pic>
      <p:pic>
        <p:nvPicPr>
          <p:cNvPr id="5" name="Imagen 4" descr="Forma, Cuadrado&#10;&#10;El contenido generado por IA puede ser incorrecto.">
            <a:extLst>
              <a:ext uri="{FF2B5EF4-FFF2-40B4-BE49-F238E27FC236}">
                <a16:creationId xmlns:a16="http://schemas.microsoft.com/office/drawing/2014/main" id="{37DABB90-7D84-4877-1AFF-5232D5DCB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63" y="1430866"/>
            <a:ext cx="3300538" cy="399626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22A43E9-28DD-3DB7-F2BA-30D0BD7A9A44}"/>
              </a:ext>
            </a:extLst>
          </p:cNvPr>
          <p:cNvSpPr txBox="1"/>
          <p:nvPr/>
        </p:nvSpPr>
        <p:spPr>
          <a:xfrm>
            <a:off x="4912763" y="2105560"/>
            <a:ext cx="250193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Lorem</a:t>
            </a:r>
            <a:r>
              <a:rPr lang="es-CO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ipsum</a:t>
            </a:r>
            <a:r>
              <a:rPr lang="es-CO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dolor </a:t>
            </a:r>
            <a:r>
              <a:rPr lang="es-CO" sz="16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sit</a:t>
            </a:r>
            <a:r>
              <a:rPr lang="es-CO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amet</a:t>
            </a:r>
            <a:r>
              <a:rPr lang="es-CO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s-CO" sz="16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consectetuer</a:t>
            </a:r>
            <a:r>
              <a:rPr lang="es-CO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adipiscing</a:t>
            </a:r>
            <a:r>
              <a:rPr lang="es-CO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elit</a:t>
            </a:r>
            <a:r>
              <a:rPr lang="es-CO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sed </a:t>
            </a:r>
            <a:r>
              <a:rPr lang="es-CO" sz="16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diam</a:t>
            </a:r>
            <a:r>
              <a:rPr lang="es-CO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nonummy</a:t>
            </a:r>
            <a:r>
              <a:rPr lang="es-CO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nibh</a:t>
            </a:r>
            <a:r>
              <a:rPr lang="es-CO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euismod</a:t>
            </a:r>
            <a:r>
              <a:rPr lang="es-CO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tincidunt</a:t>
            </a:r>
            <a:r>
              <a:rPr lang="es-CO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ut </a:t>
            </a:r>
            <a:r>
              <a:rPr lang="es-CO" sz="16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laoreet</a:t>
            </a:r>
            <a:r>
              <a:rPr lang="es-CO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dolore</a:t>
            </a:r>
            <a:r>
              <a:rPr lang="es-CO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magna </a:t>
            </a:r>
            <a:r>
              <a:rPr lang="es-CO" sz="16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aliquam</a:t>
            </a:r>
            <a:r>
              <a:rPr lang="es-CO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erat</a:t>
            </a:r>
            <a:r>
              <a:rPr lang="es-CO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volutpat</a:t>
            </a:r>
            <a:r>
              <a:rPr lang="es-CO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algn="just"/>
            <a:endParaRPr lang="es-CO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r>
              <a:rPr lang="es-CO" sz="1600" b="1" dirty="0" err="1">
                <a:solidFill>
                  <a:srgbClr val="006528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Duis</a:t>
            </a:r>
            <a:r>
              <a:rPr lang="es-CO" sz="1600" b="1" dirty="0">
                <a:solidFill>
                  <a:srgbClr val="006528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600" b="1" dirty="0" err="1">
                <a:solidFill>
                  <a:srgbClr val="006528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autem</a:t>
            </a:r>
            <a:r>
              <a:rPr lang="es-CO" sz="1600" b="1" dirty="0">
                <a:solidFill>
                  <a:srgbClr val="006528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600" b="1" dirty="0" err="1">
                <a:solidFill>
                  <a:srgbClr val="006528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vel</a:t>
            </a:r>
            <a:r>
              <a:rPr lang="es-CO" sz="1600" b="1" dirty="0">
                <a:solidFill>
                  <a:srgbClr val="006528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600" b="1" dirty="0" err="1">
                <a:solidFill>
                  <a:srgbClr val="006528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eum</a:t>
            </a:r>
            <a:r>
              <a:rPr lang="es-CO" sz="1600" b="1" dirty="0">
                <a:solidFill>
                  <a:srgbClr val="006528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600" b="1" dirty="0" err="1">
                <a:solidFill>
                  <a:srgbClr val="006528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iriure</a:t>
            </a:r>
            <a:r>
              <a:rPr lang="es-CO" sz="1600" b="1" dirty="0">
                <a:solidFill>
                  <a:srgbClr val="006528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dolor in.</a:t>
            </a:r>
          </a:p>
        </p:txBody>
      </p:sp>
    </p:spTree>
    <p:extLst>
      <p:ext uri="{BB962C8B-B14F-4D97-AF65-F5344CB8AC3E}">
        <p14:creationId xmlns:p14="http://schemas.microsoft.com/office/powerpoint/2010/main" val="2305538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rma&#10;&#10;El contenido generado por IA puede ser incorrecto.">
            <a:extLst>
              <a:ext uri="{FF2B5EF4-FFF2-40B4-BE49-F238E27FC236}">
                <a16:creationId xmlns:a16="http://schemas.microsoft.com/office/drawing/2014/main" id="{2A531967-7C16-2BCB-2501-315AB2CB1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8639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0E6987A-9A50-39DA-9CDA-F494B2C63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11" y="478420"/>
            <a:ext cx="2013244" cy="41103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ED8EAE9-6FFC-3A0F-AD9B-1B9E25474C6B}"/>
              </a:ext>
            </a:extLst>
          </p:cNvPr>
          <p:cNvSpPr txBox="1"/>
          <p:nvPr/>
        </p:nvSpPr>
        <p:spPr>
          <a:xfrm>
            <a:off x="596311" y="3105833"/>
            <a:ext cx="3764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err="1">
                <a:solidFill>
                  <a:schemeClr val="bg1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Lorem</a:t>
            </a:r>
            <a:r>
              <a:rPr lang="es-MX" sz="3600" dirty="0">
                <a:solidFill>
                  <a:schemeClr val="bg1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 </a:t>
            </a:r>
            <a:r>
              <a:rPr lang="es-MX" sz="3600" dirty="0" err="1">
                <a:solidFill>
                  <a:schemeClr val="bg1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ipsum</a:t>
            </a:r>
            <a:endParaRPr lang="es-MX" sz="3600" dirty="0">
              <a:solidFill>
                <a:schemeClr val="bg1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D32A964-7704-2B63-E58A-E4B8BB306143}"/>
              </a:ext>
            </a:extLst>
          </p:cNvPr>
          <p:cNvSpPr txBox="1"/>
          <p:nvPr/>
        </p:nvSpPr>
        <p:spPr>
          <a:xfrm>
            <a:off x="596311" y="4252308"/>
            <a:ext cx="43651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Lorem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ipsum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dolor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sit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amet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consectetuer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adipiscing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elit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, sed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diam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nonummy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nibh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euismod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tincidunt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ut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laoreet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dolore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magna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aliquam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erat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volutpat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. Ut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wisi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enim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ad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minim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veniam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, quis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nostrud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exerci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tation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ullamcorper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suscipit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lobortis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nisl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ut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aliquip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ex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ea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 commodo </a:t>
            </a:r>
            <a:r>
              <a:rPr lang="es-CO" sz="1400" dirty="0" err="1">
                <a:latin typeface="Poppins" panose="00000500000000000000" pitchFamily="2" charset="0"/>
                <a:cs typeface="Poppins" panose="00000500000000000000" pitchFamily="2" charset="0"/>
              </a:rPr>
              <a:t>consequat</a:t>
            </a:r>
            <a:r>
              <a:rPr lang="es-CO" sz="14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43" y="251992"/>
            <a:ext cx="4092850" cy="6139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n 8" descr="Forma, Rectángulo&#10;&#10;El contenido generado por IA puede ser incorrecto.">
            <a:extLst>
              <a:ext uri="{FF2B5EF4-FFF2-40B4-BE49-F238E27FC236}">
                <a16:creationId xmlns:a16="http://schemas.microsoft.com/office/drawing/2014/main" id="{70C719F5-63FF-C19A-DEDF-73A25C1918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202" y="5469466"/>
            <a:ext cx="2762739" cy="1046037"/>
          </a:xfrm>
          <a:prstGeom prst="rect">
            <a:avLst/>
          </a:prstGeom>
        </p:spPr>
      </p:pic>
      <p:pic>
        <p:nvPicPr>
          <p:cNvPr id="7" name="Imagen 6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AE49371F-1937-D10F-D91B-A83258D468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736" y="461029"/>
            <a:ext cx="2756754" cy="206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98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D5949-AE9F-846F-8385-F84232196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CF7BADEA-613B-0B31-0A7B-87C5DCCEF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 descr="Imagen en blanco y negro">
            <a:extLst>
              <a:ext uri="{FF2B5EF4-FFF2-40B4-BE49-F238E27FC236}">
                <a16:creationId xmlns:a16="http://schemas.microsoft.com/office/drawing/2014/main" id="{F0878200-1DEE-EA7D-0347-94BF5F948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33" y="2200681"/>
            <a:ext cx="1913134" cy="245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949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460</Words>
  <Application>Microsoft Office PowerPoint</Application>
  <PresentationFormat>Panorámica</PresentationFormat>
  <Paragraphs>40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Poppins</vt:lpstr>
      <vt:lpstr>Poppins Black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Comunicaciones</cp:lastModifiedBy>
  <cp:revision>13</cp:revision>
  <dcterms:created xsi:type="dcterms:W3CDTF">2025-04-05T17:23:58Z</dcterms:created>
  <dcterms:modified xsi:type="dcterms:W3CDTF">2025-05-09T15:05:25Z</dcterms:modified>
</cp:coreProperties>
</file>